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06" autoAdjust="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CB67-FBD0-2794-CF48-D3C4A5598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Gym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5F0-FB1C-A77D-1C1A-56F49CA2B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7259" y="3602038"/>
            <a:ext cx="7050740" cy="1655762"/>
          </a:xfrm>
        </p:spPr>
        <p:txBody>
          <a:bodyPr/>
          <a:lstStyle/>
          <a:p>
            <a:r>
              <a:rPr lang="en-IN" dirty="0"/>
              <a:t>Developed by Shivani irkar</a:t>
            </a:r>
          </a:p>
        </p:txBody>
      </p:sp>
    </p:spTree>
    <p:extLst>
      <p:ext uri="{BB962C8B-B14F-4D97-AF65-F5344CB8AC3E}">
        <p14:creationId xmlns:p14="http://schemas.microsoft.com/office/powerpoint/2010/main" val="4143243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75740-81E4-B950-D13E-B2D0B91C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874059"/>
            <a:ext cx="10515600" cy="53384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B4388-5C19-AB82-2851-327737A6D50A}"/>
              </a:ext>
            </a:extLst>
          </p:cNvPr>
          <p:cNvSpPr/>
          <p:nvPr/>
        </p:nvSpPr>
        <p:spPr>
          <a:xfrm>
            <a:off x="1250576" y="197223"/>
            <a:ext cx="2272553" cy="67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Popup: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985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7DCDE3-3077-3CB5-2D22-8B51F8E7CAAC}"/>
              </a:ext>
            </a:extLst>
          </p:cNvPr>
          <p:cNvSpPr/>
          <p:nvPr/>
        </p:nvSpPr>
        <p:spPr>
          <a:xfrm>
            <a:off x="1210237" y="201707"/>
            <a:ext cx="2837328" cy="5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Machine</a:t>
            </a:r>
            <a:r>
              <a:rPr lang="en-IN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800" b="1" dirty="0">
                <a:solidFill>
                  <a:srgbClr val="FF0000"/>
                </a:solidFill>
              </a:rPr>
              <a:t>Popup</a:t>
            </a:r>
            <a:r>
              <a:rPr lang="en-IN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800" b="1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0B155-93C5-0F7A-C6B5-03E5B944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753036"/>
            <a:ext cx="5731510" cy="309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16B27-BE6C-A3A4-FC0E-F6FB3CCD0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43" y="753036"/>
            <a:ext cx="5643394" cy="3095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950B1-FB6B-2E44-2BCF-E1DD7B168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" y="3967162"/>
            <a:ext cx="5731510" cy="2689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2F0FF-8767-1F46-F9C1-17A7F7E94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43" y="3967162"/>
            <a:ext cx="5643394" cy="2689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4F876-60B9-2518-7BA9-E2002660A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843" y="3967162"/>
            <a:ext cx="5643394" cy="2689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4D6B4-26CB-9C6A-1F58-7E042C2A9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88" y="3967162"/>
            <a:ext cx="5731511" cy="2689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AD7364-D15D-440C-FA57-D61554662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843" y="753036"/>
            <a:ext cx="5643394" cy="3095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149208-377C-7BCC-A1DA-51F4BD72E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88" y="753036"/>
            <a:ext cx="5731511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5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9CE669F-92E1-F577-5412-9141FC7D39B7}"/>
              </a:ext>
            </a:extLst>
          </p:cNvPr>
          <p:cNvSpPr txBox="1">
            <a:spLocks/>
          </p:cNvSpPr>
          <p:nvPr/>
        </p:nvSpPr>
        <p:spPr>
          <a:xfrm>
            <a:off x="-875651" y="2550458"/>
            <a:ext cx="9904459" cy="6364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D0ED-327A-CFD2-4015-8BBDCB18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6" y="833718"/>
            <a:ext cx="10198702" cy="53788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747725-0BB8-142E-B633-2923637B461E}"/>
              </a:ext>
            </a:extLst>
          </p:cNvPr>
          <p:cNvSpPr/>
          <p:nvPr/>
        </p:nvSpPr>
        <p:spPr>
          <a:xfrm>
            <a:off x="1277471" y="255494"/>
            <a:ext cx="4334435" cy="5782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sz="2400" b="1">
                <a:solidFill>
                  <a:srgbClr val="FF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Booking Popup: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DEEC1-8A5B-FE80-4D4C-7BB9F3453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76" y="833718"/>
            <a:ext cx="10327342" cy="5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7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39F3F8-4963-A890-480E-167767865913}"/>
              </a:ext>
            </a:extLst>
          </p:cNvPr>
          <p:cNvSpPr/>
          <p:nvPr/>
        </p:nvSpPr>
        <p:spPr>
          <a:xfrm>
            <a:off x="1210236" y="121025"/>
            <a:ext cx="3939987" cy="5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IN" sz="2800" b="1" dirty="0">
                <a:solidFill>
                  <a:srgbClr val="FF0000"/>
                </a:solidFill>
              </a:rPr>
              <a:t>Machine Booking Popup: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62706-667B-4B4F-C490-B1977DA8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753036"/>
            <a:ext cx="5731510" cy="309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8E6DF-7719-087E-7F3E-3805AF37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43" y="689536"/>
            <a:ext cx="5643394" cy="3159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1C725-04D6-874A-0EDA-91B686D2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" y="3967162"/>
            <a:ext cx="5731510" cy="2689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7653B-BCF4-DB89-8BD6-CEC598F34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43" y="3967162"/>
            <a:ext cx="5643394" cy="2689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9F887-8BB1-7913-D5CB-CAB996C95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90" y="689536"/>
            <a:ext cx="5731510" cy="315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07D06E-6942-4555-A1BB-40CA9D5F4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843" y="672354"/>
            <a:ext cx="5643394" cy="3176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B05A1-C88A-4110-A79F-B3DE92B72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88" y="3967162"/>
            <a:ext cx="5731511" cy="2689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14100D-FEE2-9222-1A44-102D3FFEC1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842" y="3967162"/>
            <a:ext cx="5643395" cy="26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5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7BE064-BB48-ADB8-6E0C-CE69D5744CFF}"/>
              </a:ext>
            </a:extLst>
          </p:cNvPr>
          <p:cNvSpPr/>
          <p:nvPr/>
        </p:nvSpPr>
        <p:spPr>
          <a:xfrm>
            <a:off x="3601570" y="336176"/>
            <a:ext cx="4988859" cy="7261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After Logout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19A99-E940-1930-A085-C257AE29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228726"/>
            <a:ext cx="10487025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80772-1C97-E80D-8718-475CB7D0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0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93300-5040-223B-8BAE-F523E7F414F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599620" y="509616"/>
            <a:ext cx="8752299" cy="835089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4400" b="1" i="1" dirty="0"/>
              <a:t> </a:t>
            </a:r>
            <a:r>
              <a:rPr lang="en-IN" sz="4400" b="1" i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System Tools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42E24-5FB6-D538-8209-EDB8E0A2F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9620" y="1902895"/>
            <a:ext cx="9736252" cy="3838999"/>
          </a:xfrm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Project Name            :             Gym Management System</a:t>
            </a: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Platform                   :              Java </a:t>
            </a: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Language`s              :              html5, css3, bootstrap, </a:t>
            </a:r>
            <a:r>
              <a:rPr lang="en-IN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Jsp</a:t>
            </a:r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JavaScript, </a:t>
            </a:r>
            <a:r>
              <a:rPr lang="en-IN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Jdbc</a:t>
            </a:r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Servlet</a:t>
            </a: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Database                  :              </a:t>
            </a:r>
            <a:r>
              <a:rPr lang="en-IN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Mysql</a:t>
            </a:r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Database</a:t>
            </a: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Project Type              :              Web Application 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59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3ED8B3-D8EF-2939-1480-84EE594F1F08}"/>
              </a:ext>
            </a:extLst>
          </p:cNvPr>
          <p:cNvSpPr/>
          <p:nvPr/>
        </p:nvSpPr>
        <p:spPr>
          <a:xfrm>
            <a:off x="995082" y="3563471"/>
            <a:ext cx="1479177" cy="6454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33AA4E-6896-03CD-C3A4-6975C3843C26}"/>
              </a:ext>
            </a:extLst>
          </p:cNvPr>
          <p:cNvSpPr/>
          <p:nvPr/>
        </p:nvSpPr>
        <p:spPr>
          <a:xfrm>
            <a:off x="3348319" y="3496235"/>
            <a:ext cx="1196788" cy="7799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63A03-C62B-4703-38A7-78627DDD1DF3}"/>
              </a:ext>
            </a:extLst>
          </p:cNvPr>
          <p:cNvSpPr/>
          <p:nvPr/>
        </p:nvSpPr>
        <p:spPr>
          <a:xfrm>
            <a:off x="2568388" y="3751730"/>
            <a:ext cx="726143" cy="32272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BB11C4-38C0-A7AD-8A0B-2416AD43F892}"/>
              </a:ext>
            </a:extLst>
          </p:cNvPr>
          <p:cNvSpPr/>
          <p:nvPr/>
        </p:nvSpPr>
        <p:spPr>
          <a:xfrm>
            <a:off x="5383305" y="1892673"/>
            <a:ext cx="2554938" cy="4242547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A737B6C-2900-BA30-B07D-2AC52A619253}"/>
              </a:ext>
            </a:extLst>
          </p:cNvPr>
          <p:cNvSpPr/>
          <p:nvPr/>
        </p:nvSpPr>
        <p:spPr>
          <a:xfrm>
            <a:off x="4679577" y="3751730"/>
            <a:ext cx="591670" cy="3092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E36FF-B59C-FA25-ABDE-7BEF7526DF5D}"/>
              </a:ext>
            </a:extLst>
          </p:cNvPr>
          <p:cNvSpPr/>
          <p:nvPr/>
        </p:nvSpPr>
        <p:spPr>
          <a:xfrm>
            <a:off x="5809130" y="2312894"/>
            <a:ext cx="1613646" cy="546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Trainer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AB0CD-67E6-7974-6C6D-7B5903B29801}"/>
              </a:ext>
            </a:extLst>
          </p:cNvPr>
          <p:cNvSpPr/>
          <p:nvPr/>
        </p:nvSpPr>
        <p:spPr>
          <a:xfrm>
            <a:off x="5809130" y="3317498"/>
            <a:ext cx="1613646" cy="546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Member Details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E8615D-AF07-874B-CEDE-FC555E330075}"/>
              </a:ext>
            </a:extLst>
          </p:cNvPr>
          <p:cNvSpPr/>
          <p:nvPr/>
        </p:nvSpPr>
        <p:spPr>
          <a:xfrm>
            <a:off x="5809130" y="4316502"/>
            <a:ext cx="1613646" cy="5468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Machine Details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20DE27-16B5-3314-EDF2-1CE757361916}"/>
              </a:ext>
            </a:extLst>
          </p:cNvPr>
          <p:cNvSpPr/>
          <p:nvPr/>
        </p:nvSpPr>
        <p:spPr>
          <a:xfrm>
            <a:off x="5809130" y="5225859"/>
            <a:ext cx="1613646" cy="546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Booking Details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8DA9C5CB-371D-E75C-3E40-FC9D3FB1D43A}"/>
              </a:ext>
            </a:extLst>
          </p:cNvPr>
          <p:cNvSpPr/>
          <p:nvPr/>
        </p:nvSpPr>
        <p:spPr>
          <a:xfrm>
            <a:off x="9386048" y="2756649"/>
            <a:ext cx="1425388" cy="247425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C65BCA7-C6E6-172D-4BD6-0EBDEE6BDC86}"/>
              </a:ext>
            </a:extLst>
          </p:cNvPr>
          <p:cNvSpPr/>
          <p:nvPr/>
        </p:nvSpPr>
        <p:spPr>
          <a:xfrm>
            <a:off x="8122025" y="3751731"/>
            <a:ext cx="1134034" cy="3092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EA9807-4BCE-FD6C-B3C2-F3B5FEC3C3D2}"/>
              </a:ext>
            </a:extLst>
          </p:cNvPr>
          <p:cNvSpPr/>
          <p:nvPr/>
        </p:nvSpPr>
        <p:spPr>
          <a:xfrm>
            <a:off x="995082" y="349624"/>
            <a:ext cx="4867835" cy="6684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atin typeface="Baskerville Old Face" panose="02020602080505020303" pitchFamily="18" charset="0"/>
              </a:rPr>
              <a:t>Data Flow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F40C4-7E49-4AE5-F6AB-C8AAC86E5A79}"/>
              </a:ext>
            </a:extLst>
          </p:cNvPr>
          <p:cNvSpPr/>
          <p:nvPr/>
        </p:nvSpPr>
        <p:spPr>
          <a:xfrm>
            <a:off x="862012" y="1300163"/>
            <a:ext cx="10467976" cy="508635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2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9B0EE-D9D4-AE0C-0B56-0045B097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1021977"/>
            <a:ext cx="10515599" cy="5150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1681E-53ED-067B-ED71-063DAC7B2D7C}"/>
              </a:ext>
            </a:extLst>
          </p:cNvPr>
          <p:cNvSpPr/>
          <p:nvPr/>
        </p:nvSpPr>
        <p:spPr>
          <a:xfrm>
            <a:off x="1250576" y="327211"/>
            <a:ext cx="2380130" cy="694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54210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3FB44F-24BA-3C87-A6D9-F9B1D48F579E}"/>
              </a:ext>
            </a:extLst>
          </p:cNvPr>
          <p:cNvSpPr/>
          <p:nvPr/>
        </p:nvSpPr>
        <p:spPr>
          <a:xfrm>
            <a:off x="1289328" y="138952"/>
            <a:ext cx="2877671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adminHomePage:</a:t>
            </a:r>
            <a:endParaRPr lang="en-IN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CEA712-7DC3-2F51-F602-B5752A04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1053352"/>
            <a:ext cx="10461812" cy="51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9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9D2181-3A02-5995-0E86-DB5F719B25F2}"/>
              </a:ext>
            </a:extLst>
          </p:cNvPr>
          <p:cNvSpPr/>
          <p:nvPr/>
        </p:nvSpPr>
        <p:spPr>
          <a:xfrm>
            <a:off x="1196787" y="192742"/>
            <a:ext cx="3079377" cy="6454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Trainer Popup: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CD828-AB9D-86A3-E961-2F108990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00" y="874060"/>
            <a:ext cx="10408818" cy="52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4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F3724A-E8DF-74CA-6CF8-64D9B42A73C4}"/>
              </a:ext>
            </a:extLst>
          </p:cNvPr>
          <p:cNvSpPr/>
          <p:nvPr/>
        </p:nvSpPr>
        <p:spPr>
          <a:xfrm>
            <a:off x="1210237" y="201707"/>
            <a:ext cx="2837328" cy="5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rgbClr val="FF0000"/>
                </a:solidFill>
              </a:rPr>
              <a:t>Trainer Popup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07072-D6A5-57BB-809A-CA3900D4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753036"/>
            <a:ext cx="5731510" cy="3095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D3FE9-76D3-B6C9-F6B1-78553C16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27" y="753036"/>
            <a:ext cx="5731510" cy="3095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F1EB2-D634-4F3D-CF0B-BAB29A803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" y="3967162"/>
            <a:ext cx="5731510" cy="2689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5217A-ACBA-C14E-6078-7883EEAD7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43" y="3967162"/>
            <a:ext cx="5643394" cy="2689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7A991-38AD-0FB8-283F-82580175A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727" y="3967162"/>
            <a:ext cx="5731510" cy="268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98A29-4B39-669B-39EE-590E12324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88" y="753036"/>
            <a:ext cx="5731511" cy="309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75BAC-7646-7C29-69D4-A8906AAF07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2726" y="753036"/>
            <a:ext cx="5731511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64C190-5525-CB0F-7656-F6A59D11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53" y="685800"/>
            <a:ext cx="10515600" cy="54864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2F0982-7BC5-65E9-CAEA-06EDABEB6A90}"/>
              </a:ext>
            </a:extLst>
          </p:cNvPr>
          <p:cNvSpPr/>
          <p:nvPr/>
        </p:nvSpPr>
        <p:spPr>
          <a:xfrm>
            <a:off x="1210235" y="147918"/>
            <a:ext cx="3388659" cy="537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 Popup: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7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D52285-5EC3-2C71-CC00-A15BBD51A7DF}"/>
              </a:ext>
            </a:extLst>
          </p:cNvPr>
          <p:cNvSpPr/>
          <p:nvPr/>
        </p:nvSpPr>
        <p:spPr>
          <a:xfrm>
            <a:off x="1210237" y="201707"/>
            <a:ext cx="2837328" cy="55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Member</a:t>
            </a:r>
            <a:r>
              <a:rPr lang="en-IN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800" b="1" dirty="0">
                <a:solidFill>
                  <a:srgbClr val="FF0000"/>
                </a:solidFill>
              </a:rPr>
              <a:t>Popup</a:t>
            </a:r>
            <a:r>
              <a:rPr lang="en-IN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4C0F2-D4E8-7F62-E4C4-DBD5E5F1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8" y="753036"/>
            <a:ext cx="5731511" cy="297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77B90-42D6-B668-BE80-20B0CF6E5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26" y="753036"/>
            <a:ext cx="5731510" cy="297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C0E82F-0089-99B8-3EA8-6072282B1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88" y="4067737"/>
            <a:ext cx="5731511" cy="2404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5C89C-0DEE-2544-9CC1-74F66F45D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88" y="3843338"/>
            <a:ext cx="5731511" cy="2812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C9345-983A-2333-2CF0-CA3CE6207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726" y="3843338"/>
            <a:ext cx="5731510" cy="28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1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260</TotalTime>
  <Words>93</Words>
  <Application>Microsoft Office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Baskerville Old Face</vt:lpstr>
      <vt:lpstr>Bookman Old Style</vt:lpstr>
      <vt:lpstr>Calibri</vt:lpstr>
      <vt:lpstr>Tw Cen MT</vt:lpstr>
      <vt:lpstr>Circuit</vt:lpstr>
      <vt:lpstr>Gym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management</dc:title>
  <dc:creator>shiva</dc:creator>
  <cp:lastModifiedBy>shiva</cp:lastModifiedBy>
  <cp:revision>10</cp:revision>
  <dcterms:created xsi:type="dcterms:W3CDTF">2024-01-26T08:39:55Z</dcterms:created>
  <dcterms:modified xsi:type="dcterms:W3CDTF">2024-03-23T07:12:00Z</dcterms:modified>
</cp:coreProperties>
</file>